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3"/>
  </p:notesMasterIdLst>
  <p:sldIdLst>
    <p:sldId id="256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45CE3-88D4-48AB-9365-D0CC2AB2E954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4EFDB-D80A-473F-BAF7-83A4A6380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63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1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© 365Careers, 2014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33401" y="990600"/>
            <a:ext cx="79248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533400" y="609600"/>
            <a:ext cx="0" cy="38100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1" y="540266"/>
            <a:ext cx="1752600" cy="501134"/>
          </a:xfrm>
          <a:prstGeom prst="rect">
            <a:avLst/>
          </a:prstGeom>
        </p:spPr>
      </p:pic>
      <p:sp>
        <p:nvSpPr>
          <p:cNvPr id="22" name="Text Placeholder 21"/>
          <p:cNvSpPr>
            <a:spLocks noGrp="1"/>
          </p:cNvSpPr>
          <p:nvPr>
            <p:ph type="body" sz="quarter" idx="13" hasCustomPrompt="1"/>
          </p:nvPr>
        </p:nvSpPr>
        <p:spPr>
          <a:xfrm>
            <a:off x="622300" y="482600"/>
            <a:ext cx="6464300" cy="533400"/>
          </a:xfr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dirty="0" smtClean="0"/>
              <a:t>Text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1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0BDB47BD-B0F4-4E19-8FB3-3497B202BA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752600"/>
            <a:ext cx="2590800" cy="1066800"/>
          </a:xfrm>
        </p:spPr>
        <p:txBody>
          <a:bodyPr/>
          <a:lstStyle>
            <a:lvl1pPr marL="0" indent="0">
              <a:buNone/>
              <a:defRPr sz="4000" b="1">
                <a:solidFill>
                  <a:srgbClr val="002060"/>
                </a:solidFill>
              </a:defRPr>
            </a:lvl1pPr>
          </a:lstStyle>
          <a:p>
            <a:pPr lvl="0"/>
            <a:r>
              <a:rPr lang="en-US" dirty="0" smtClean="0"/>
              <a:t>Index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766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365Careers,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365Careers,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B47BD-B0F4-4E19-8FB3-3497B202B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83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47BD-B0F4-4E19-8FB3-3497B202BA27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62400" y="4648200"/>
            <a:ext cx="6705600" cy="553998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1"/>
            <a:r>
              <a:rPr lang="en-US" sz="30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20000"/>
                    </a:srgbClr>
                  </a:outerShdw>
                </a:effectLst>
              </a:rPr>
              <a:t>Kinemax – Case Study</a:t>
            </a:r>
            <a:endParaRPr lang="en-US" sz="30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2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40321" y="5195455"/>
            <a:ext cx="3352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>
                <a:solidFill>
                  <a:schemeClr val="bg1">
                    <a:lumMod val="75000"/>
                  </a:schemeClr>
                </a:solidFill>
              </a:rPr>
              <a:t>Company </a:t>
            </a:r>
            <a:r>
              <a:rPr lang="en-US" sz="1400" b="1" i="1" dirty="0" smtClean="0">
                <a:solidFill>
                  <a:schemeClr val="bg1">
                    <a:lumMod val="75000"/>
                  </a:schemeClr>
                </a:solidFill>
              </a:rPr>
              <a:t>presentation</a:t>
            </a:r>
            <a:endParaRPr lang="en-US" sz="1400" b="1" i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0" y="4495800"/>
            <a:ext cx="6477000" cy="91440"/>
          </a:xfrm>
          <a:prstGeom prst="rect">
            <a:avLst/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286000" y="6400800"/>
            <a:ext cx="6477000" cy="91440"/>
          </a:xfrm>
          <a:prstGeom prst="rect">
            <a:avLst/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32508" y="4495800"/>
            <a:ext cx="1828800" cy="91440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bg1">
                  <a:lumMod val="85000"/>
                </a:schemeClr>
              </a:gs>
              <a:gs pos="100000">
                <a:srgbClr val="00206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" y="6400800"/>
            <a:ext cx="1828800" cy="91440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bg1">
                  <a:lumMod val="85000"/>
                </a:schemeClr>
              </a:gs>
              <a:gs pos="100000">
                <a:srgbClr val="00206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27" y="4624359"/>
            <a:ext cx="2410173" cy="65570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45" y="5126180"/>
            <a:ext cx="1717965" cy="1145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376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Summary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85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Index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47BD-B0F4-4E19-8FB3-3497B202BA2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451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Group Structure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778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Historical Timeline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873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Business Formula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36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Geographical Footprint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859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Country Comparison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95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Future Growth Prospects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573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Financials at a Glance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75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76</Words>
  <Application>Microsoft Office PowerPoint</Application>
  <PresentationFormat>On-screen Show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</dc:creator>
  <cp:lastModifiedBy>New</cp:lastModifiedBy>
  <cp:revision>18</cp:revision>
  <dcterms:created xsi:type="dcterms:W3CDTF">2006-08-16T00:00:00Z</dcterms:created>
  <dcterms:modified xsi:type="dcterms:W3CDTF">2015-01-26T11:00:55Z</dcterms:modified>
</cp:coreProperties>
</file>